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4" r:id="rId1"/>
  </p:sldMasterIdLst>
  <p:sldIdLst>
    <p:sldId id="256" r:id="rId2"/>
    <p:sldId id="260" r:id="rId3"/>
    <p:sldId id="258" r:id="rId4"/>
    <p:sldId id="259"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376"/>
    <a:srgbClr val="E4E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685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3595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42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38417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630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78569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782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9305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844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6/29/2022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207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213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5402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Pizza Order and billing Management System</a:t>
            </a:r>
          </a:p>
        </p:txBody>
      </p:sp>
      <p:sp>
        <p:nvSpPr>
          <p:cNvPr id="14" name="Content Placeholder 13">
            <a:extLst>
              <a:ext uri="{FF2B5EF4-FFF2-40B4-BE49-F238E27FC236}">
                <a16:creationId xmlns:a16="http://schemas.microsoft.com/office/drawing/2014/main" id="{3F5F3BAF-2D2A-5AB6-44E3-7BF00B6D7AA2}"/>
              </a:ext>
            </a:extLst>
          </p:cNvPr>
          <p:cNvSpPr>
            <a:spLocks noGrp="1"/>
          </p:cNvSpPr>
          <p:nvPr>
            <p:ph idx="1"/>
          </p:nvPr>
        </p:nvSpPr>
        <p:spPr/>
        <p:txBody>
          <a:bodyPr/>
          <a:lstStyle/>
          <a:p>
            <a:endParaRPr lang="en-IN" dirty="0"/>
          </a:p>
          <a:p>
            <a:pPr marL="0" indent="0">
              <a:buNone/>
            </a:pPr>
            <a:r>
              <a:rPr lang="en-IN" dirty="0"/>
              <a:t>Name -Shivam Saini</a:t>
            </a:r>
          </a:p>
          <a:p>
            <a:pPr marL="0" indent="0">
              <a:buNone/>
            </a:pPr>
            <a:r>
              <a:rPr lang="en-IN" dirty="0" err="1"/>
              <a:t>Uid</a:t>
            </a:r>
            <a:r>
              <a:rPr lang="en-IN" dirty="0"/>
              <a:t>- 21MCA2063</a:t>
            </a:r>
          </a:p>
          <a:p>
            <a:pPr marL="0" indent="0">
              <a:buNone/>
            </a:pPr>
            <a:r>
              <a:rPr lang="en-IN" dirty="0"/>
              <a:t>Section MCA1</a:t>
            </a:r>
          </a:p>
          <a:p>
            <a:pPr marL="0" indent="0">
              <a:buNone/>
            </a:pPr>
            <a:endParaRPr lang="en-IN" dirty="0"/>
          </a:p>
        </p:txBody>
      </p:sp>
      <p:pic>
        <p:nvPicPr>
          <p:cNvPr id="3" name="Picture 2">
            <a:extLst>
              <a:ext uri="{FF2B5EF4-FFF2-40B4-BE49-F238E27FC236}">
                <a16:creationId xmlns:a16="http://schemas.microsoft.com/office/drawing/2014/main" id="{74BD674E-1DFE-FE24-27D0-724BCC529115}"/>
              </a:ext>
            </a:extLst>
          </p:cNvPr>
          <p:cNvPicPr>
            <a:picLocks noChangeAspect="1"/>
          </p:cNvPicPr>
          <p:nvPr/>
        </p:nvPicPr>
        <p:blipFill>
          <a:blip r:embed="rId2"/>
          <a:stretch>
            <a:fillRect/>
          </a:stretch>
        </p:blipFill>
        <p:spPr>
          <a:xfrm>
            <a:off x="490193" y="4001087"/>
            <a:ext cx="5507807" cy="2570310"/>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a:scene3d>
            <a:camera prst="orthographicFront"/>
            <a:lightRig rig="threePt" dir="t"/>
          </a:scene3d>
          <a:sp3d>
            <a:bevelT w="165100" prst="coolSlant"/>
          </a:sp3d>
        </p:spPr>
      </p:pic>
      <p:pic>
        <p:nvPicPr>
          <p:cNvPr id="13" name="Picture 12">
            <a:extLst>
              <a:ext uri="{FF2B5EF4-FFF2-40B4-BE49-F238E27FC236}">
                <a16:creationId xmlns:a16="http://schemas.microsoft.com/office/drawing/2014/main" id="{15565B57-15A4-2B4F-BA39-CFB5B40225A1}"/>
              </a:ext>
            </a:extLst>
          </p:cNvPr>
          <p:cNvPicPr>
            <a:picLocks noChangeAspect="1"/>
          </p:cNvPicPr>
          <p:nvPr/>
        </p:nvPicPr>
        <p:blipFill rotWithShape="1">
          <a:blip r:embed="rId3"/>
          <a:srcRect l="-625" t="660" r="1076" b="9228"/>
          <a:stretch/>
        </p:blipFill>
        <p:spPr>
          <a:xfrm>
            <a:off x="5899386" y="2234154"/>
            <a:ext cx="5544754" cy="4100660"/>
          </a:xfrm>
          <a:prstGeom prst="rect">
            <a:avLst/>
          </a:prstGeom>
        </p:spPr>
      </p:pic>
    </p:spTree>
    <p:extLst>
      <p:ext uri="{BB962C8B-B14F-4D97-AF65-F5344CB8AC3E}">
        <p14:creationId xmlns:p14="http://schemas.microsoft.com/office/powerpoint/2010/main" val="285610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cont.</a:t>
            </a:r>
          </a:p>
        </p:txBody>
      </p:sp>
      <p:sp>
        <p:nvSpPr>
          <p:cNvPr id="3" name="Content Placeholder 2"/>
          <p:cNvSpPr>
            <a:spLocks noGrp="1"/>
          </p:cNvSpPr>
          <p:nvPr>
            <p:ph idx="1"/>
          </p:nvPr>
        </p:nvSpPr>
        <p:spPr/>
        <p:txBody>
          <a:bodyPr>
            <a:normAutofit fontScale="85000" lnSpcReduction="20000"/>
          </a:bodyPr>
          <a:lstStyle/>
          <a:p>
            <a:r>
              <a:rPr lang="en-IN" b="1" dirty="0"/>
              <a:t>Loop used</a:t>
            </a:r>
            <a:endParaRPr lang="en-US" dirty="0"/>
          </a:p>
          <a:p>
            <a:r>
              <a:rPr lang="en-IN" dirty="0"/>
              <a:t>For loop iterates a section of C++ code a fixed number of times. For loop runs as long as the test condition is true. The initialization part of for loop is for declaring and initializing any loop control variables. The condition part of for loop must be true for-loop body to be executed.</a:t>
            </a:r>
            <a:endParaRPr lang="en-US" dirty="0"/>
          </a:p>
          <a:p>
            <a:pPr fontAlgn="base"/>
            <a:r>
              <a:rPr lang="en-US" dirty="0"/>
              <a:t>Inside loop order++ is called post-increment and will return the order then increment by 1 therefore return order value of 1</a:t>
            </a:r>
          </a:p>
          <a:p>
            <a:pPr fontAlgn="base"/>
            <a:r>
              <a:rPr lang="en-US" b="1" dirty="0"/>
              <a:t>if else Statement used</a:t>
            </a:r>
            <a:endParaRPr lang="en-US" dirty="0"/>
          </a:p>
          <a:p>
            <a:pPr fontAlgn="base"/>
            <a:r>
              <a:rPr lang="en-US" dirty="0"/>
              <a:t>Use if to specify a block of code to be executed, if a specified condition is true. Use else to specify a block of code to be executed if the same condition is false. Use else if to specify a new condition to test, if the first condition is false. Use else if to specify a new condition to test, if the first condition is false.</a:t>
            </a:r>
          </a:p>
          <a:p>
            <a:pPr fontAlgn="base"/>
            <a:r>
              <a:rPr lang="en-US" b="1" dirty="0" err="1"/>
              <a:t>goto</a:t>
            </a:r>
            <a:r>
              <a:rPr lang="en-US" b="1" dirty="0"/>
              <a:t> statement used</a:t>
            </a:r>
            <a:endParaRPr lang="en-US" dirty="0"/>
          </a:p>
          <a:p>
            <a:r>
              <a:rPr lang="en-IN" dirty="0"/>
              <a:t>A </a:t>
            </a:r>
            <a:r>
              <a:rPr lang="en-IN" dirty="0" err="1"/>
              <a:t>goto</a:t>
            </a:r>
            <a:r>
              <a:rPr lang="en-IN" dirty="0"/>
              <a:t> statement provides an unconditional jump from the </a:t>
            </a:r>
            <a:r>
              <a:rPr lang="en-IN" dirty="0" err="1"/>
              <a:t>goto</a:t>
            </a:r>
            <a:r>
              <a:rPr lang="en-IN" dirty="0"/>
              <a:t> to a labelled statement in the same function.</a:t>
            </a:r>
            <a:r>
              <a:rPr lang="en-IN" i="1" dirty="0"/>
              <a:t> </a:t>
            </a:r>
            <a:r>
              <a:rPr lang="en-IN" dirty="0"/>
              <a:t>It performs a one-way transfer of control to another line of code; in contrast, a function call normally returns control.</a:t>
            </a:r>
            <a:endParaRPr lang="en-US" dirty="0"/>
          </a:p>
          <a:p>
            <a:pPr marL="0" indent="0">
              <a:buNone/>
            </a:pPr>
            <a:endParaRPr lang="en-US" dirty="0"/>
          </a:p>
        </p:txBody>
      </p:sp>
    </p:spTree>
    <p:extLst>
      <p:ext uri="{BB962C8B-B14F-4D97-AF65-F5344CB8AC3E}">
        <p14:creationId xmlns:p14="http://schemas.microsoft.com/office/powerpoint/2010/main" val="2553060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a:t>
            </a:r>
          </a:p>
        </p:txBody>
      </p:sp>
      <p:sp>
        <p:nvSpPr>
          <p:cNvPr id="5" name="Content Placeholder 4"/>
          <p:cNvSpPr>
            <a:spLocks noGrp="1"/>
          </p:cNvSpPr>
          <p:nvPr>
            <p:ph sz="half" idx="1"/>
          </p:nvPr>
        </p:nvSpPr>
        <p:spPr/>
        <p:txBody>
          <a:bodyPr/>
          <a:lstStyle/>
          <a:p>
            <a:r>
              <a:rPr lang="en-US" dirty="0"/>
              <a:t>Welcome Screen                                 </a:t>
            </a:r>
          </a:p>
        </p:txBody>
      </p:sp>
      <p:sp>
        <p:nvSpPr>
          <p:cNvPr id="9" name="Right Arrow 8"/>
          <p:cNvSpPr/>
          <p:nvPr/>
        </p:nvSpPr>
        <p:spPr>
          <a:xfrm>
            <a:off x="3591445" y="5243639"/>
            <a:ext cx="2801263" cy="728283"/>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 Menu</a:t>
            </a:r>
          </a:p>
        </p:txBody>
      </p:sp>
      <p:pic>
        <p:nvPicPr>
          <p:cNvPr id="10" name="Content Placeholder 9">
            <a:extLst>
              <a:ext uri="{FF2B5EF4-FFF2-40B4-BE49-F238E27FC236}">
                <a16:creationId xmlns:a16="http://schemas.microsoft.com/office/drawing/2014/main" id="{A253C4E8-E66F-E561-BE0B-A0A405211005}"/>
              </a:ext>
            </a:extLst>
          </p:cNvPr>
          <p:cNvPicPr>
            <a:picLocks noGrp="1" noChangeAspect="1"/>
          </p:cNvPicPr>
          <p:nvPr>
            <p:ph sz="half" idx="2"/>
          </p:nvPr>
        </p:nvPicPr>
        <p:blipFill rotWithShape="1">
          <a:blip r:embed="rId2"/>
          <a:srcRect l="11984" t="4100" r="23174" b="7577"/>
          <a:stretch/>
        </p:blipFill>
        <p:spPr>
          <a:xfrm>
            <a:off x="1097278" y="2667786"/>
            <a:ext cx="3625551" cy="2777880"/>
          </a:xfrm>
        </p:spPr>
      </p:pic>
      <p:pic>
        <p:nvPicPr>
          <p:cNvPr id="12" name="Picture 11">
            <a:extLst>
              <a:ext uri="{FF2B5EF4-FFF2-40B4-BE49-F238E27FC236}">
                <a16:creationId xmlns:a16="http://schemas.microsoft.com/office/drawing/2014/main" id="{E472544E-7693-0D82-F729-564D73A9122A}"/>
              </a:ext>
            </a:extLst>
          </p:cNvPr>
          <p:cNvPicPr>
            <a:picLocks noChangeAspect="1"/>
          </p:cNvPicPr>
          <p:nvPr/>
        </p:nvPicPr>
        <p:blipFill rotWithShape="1">
          <a:blip r:embed="rId3"/>
          <a:srcRect l="13531" t="4179" r="25386" b="43642"/>
          <a:stretch/>
        </p:blipFill>
        <p:spPr>
          <a:xfrm>
            <a:off x="4805617" y="1755493"/>
            <a:ext cx="7447175" cy="3578387"/>
          </a:xfrm>
          <a:prstGeom prst="rect">
            <a:avLst/>
          </a:prstGeom>
        </p:spPr>
      </p:pic>
    </p:spTree>
    <p:extLst>
      <p:ext uri="{BB962C8B-B14F-4D97-AF65-F5344CB8AC3E}">
        <p14:creationId xmlns:p14="http://schemas.microsoft.com/office/powerpoint/2010/main" val="230772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5"/>
          <p:cNvSpPr/>
          <p:nvPr/>
        </p:nvSpPr>
        <p:spPr>
          <a:xfrm>
            <a:off x="2439850" y="769789"/>
            <a:ext cx="1343278" cy="1925905"/>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Choose </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dirty="0">
              <a:ln w="0"/>
              <a:solidFill>
                <a:schemeClr val="tx1"/>
              </a:solidFill>
              <a:effectLst>
                <a:outerShdw blurRad="38100" dist="19050" dir="2700000" algn="tl" rotWithShape="0">
                  <a:schemeClr val="dk1">
                    <a:alpha val="40000"/>
                  </a:schemeClr>
                </a:outerShdw>
              </a:effectLst>
            </a:endParaRPr>
          </a:p>
        </p:txBody>
      </p:sp>
      <p:sp>
        <p:nvSpPr>
          <p:cNvPr id="8" name="Down Arrow 7"/>
          <p:cNvSpPr/>
          <p:nvPr/>
        </p:nvSpPr>
        <p:spPr>
          <a:xfrm>
            <a:off x="8399533" y="769789"/>
            <a:ext cx="1213805" cy="1925905"/>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Choose </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p:txBody>
      </p:sp>
      <p:pic>
        <p:nvPicPr>
          <p:cNvPr id="3" name="Picture 2">
            <a:extLst>
              <a:ext uri="{FF2B5EF4-FFF2-40B4-BE49-F238E27FC236}">
                <a16:creationId xmlns:a16="http://schemas.microsoft.com/office/drawing/2014/main" id="{B9693EBB-57AA-7916-F589-29D6B2ACE944}"/>
              </a:ext>
            </a:extLst>
          </p:cNvPr>
          <p:cNvPicPr>
            <a:picLocks noChangeAspect="1"/>
          </p:cNvPicPr>
          <p:nvPr/>
        </p:nvPicPr>
        <p:blipFill rotWithShape="1">
          <a:blip r:embed="rId2"/>
          <a:srcRect l="14161" t="-142" r="25600" b="46820"/>
          <a:stretch/>
        </p:blipFill>
        <p:spPr>
          <a:xfrm>
            <a:off x="110937" y="2559178"/>
            <a:ext cx="5957238" cy="2966133"/>
          </a:xfrm>
          <a:prstGeom prst="rect">
            <a:avLst/>
          </a:prstGeom>
        </p:spPr>
      </p:pic>
      <p:pic>
        <p:nvPicPr>
          <p:cNvPr id="9" name="Picture 8">
            <a:extLst>
              <a:ext uri="{FF2B5EF4-FFF2-40B4-BE49-F238E27FC236}">
                <a16:creationId xmlns:a16="http://schemas.microsoft.com/office/drawing/2014/main" id="{83C87766-0A32-A973-CD83-0CAF40B6E587}"/>
              </a:ext>
            </a:extLst>
          </p:cNvPr>
          <p:cNvPicPr>
            <a:picLocks noChangeAspect="1"/>
          </p:cNvPicPr>
          <p:nvPr/>
        </p:nvPicPr>
        <p:blipFill rotWithShape="1">
          <a:blip r:embed="rId3"/>
          <a:srcRect l="12925" t="3972" r="22686" b="54610"/>
          <a:stretch/>
        </p:blipFill>
        <p:spPr>
          <a:xfrm>
            <a:off x="6068175" y="2714151"/>
            <a:ext cx="7340897" cy="2656186"/>
          </a:xfrm>
          <a:prstGeom prst="rect">
            <a:avLst/>
          </a:prstGeom>
        </p:spPr>
      </p:pic>
    </p:spTree>
    <p:extLst>
      <p:ext uri="{BB962C8B-B14F-4D97-AF65-F5344CB8AC3E}">
        <p14:creationId xmlns:p14="http://schemas.microsoft.com/office/powerpoint/2010/main" val="282907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FD34CB-0D2C-E36A-33C5-CF502D7D548C}"/>
              </a:ext>
            </a:extLst>
          </p:cNvPr>
          <p:cNvPicPr>
            <a:picLocks noChangeAspect="1"/>
          </p:cNvPicPr>
          <p:nvPr/>
        </p:nvPicPr>
        <p:blipFill rotWithShape="1">
          <a:blip r:embed="rId2"/>
          <a:srcRect l="13324" t="4113" r="37048" b="38440"/>
          <a:stretch/>
        </p:blipFill>
        <p:spPr>
          <a:xfrm>
            <a:off x="45396" y="136187"/>
            <a:ext cx="6050604" cy="3939702"/>
          </a:xfrm>
          <a:prstGeom prst="rect">
            <a:avLst/>
          </a:prstGeom>
        </p:spPr>
      </p:pic>
      <p:pic>
        <p:nvPicPr>
          <p:cNvPr id="7" name="Picture 6">
            <a:extLst>
              <a:ext uri="{FF2B5EF4-FFF2-40B4-BE49-F238E27FC236}">
                <a16:creationId xmlns:a16="http://schemas.microsoft.com/office/drawing/2014/main" id="{7880DFCB-A9DA-324E-449B-FFD47A2DA1B6}"/>
              </a:ext>
            </a:extLst>
          </p:cNvPr>
          <p:cNvPicPr>
            <a:picLocks noChangeAspect="1"/>
          </p:cNvPicPr>
          <p:nvPr/>
        </p:nvPicPr>
        <p:blipFill rotWithShape="1">
          <a:blip r:embed="rId3"/>
          <a:srcRect l="13644" t="5391" r="38484" b="25531"/>
          <a:stretch/>
        </p:blipFill>
        <p:spPr>
          <a:xfrm>
            <a:off x="6167337" y="846305"/>
            <a:ext cx="5836596" cy="4737371"/>
          </a:xfrm>
          <a:prstGeom prst="rect">
            <a:avLst/>
          </a:prstGeom>
        </p:spPr>
      </p:pic>
      <p:sp>
        <p:nvSpPr>
          <p:cNvPr id="10" name="Right Arrow 2">
            <a:extLst>
              <a:ext uri="{FF2B5EF4-FFF2-40B4-BE49-F238E27FC236}">
                <a16:creationId xmlns:a16="http://schemas.microsoft.com/office/drawing/2014/main" id="{E95E673A-B718-833E-45A5-E517446EB4DB}"/>
              </a:ext>
            </a:extLst>
          </p:cNvPr>
          <p:cNvSpPr/>
          <p:nvPr/>
        </p:nvSpPr>
        <p:spPr>
          <a:xfrm>
            <a:off x="882866" y="4283273"/>
            <a:ext cx="3163986" cy="148893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Billing System</a:t>
            </a:r>
          </a:p>
        </p:txBody>
      </p:sp>
    </p:spTree>
    <p:extLst>
      <p:ext uri="{BB962C8B-B14F-4D97-AF65-F5344CB8AC3E}">
        <p14:creationId xmlns:p14="http://schemas.microsoft.com/office/powerpoint/2010/main" val="26981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cstate="print">
            <a:extLst>
              <a:ext uri="{28A0092B-C50C-407E-A947-70E740481C1C}">
                <a14:useLocalDpi xmlns:a14="http://schemas.microsoft.com/office/drawing/2010/main" val="0"/>
              </a:ext>
            </a:extLst>
          </a:blip>
          <a:srcRect r="17692" b="34814"/>
          <a:stretch/>
        </p:blipFill>
        <p:spPr bwMode="auto">
          <a:xfrm>
            <a:off x="4892039" y="1116701"/>
            <a:ext cx="6695755" cy="3788186"/>
          </a:xfrm>
          <a:prstGeom prst="rect">
            <a:avLst/>
          </a:prstGeom>
          <a:ln>
            <a:noFill/>
          </a:ln>
          <a:extLst>
            <a:ext uri="{53640926-AAD7-44D8-BBD7-CCE9431645EC}">
              <a14:shadowObscured xmlns:a14="http://schemas.microsoft.com/office/drawing/2010/main"/>
            </a:ext>
          </a:extLst>
        </p:spPr>
      </p:pic>
      <p:sp>
        <p:nvSpPr>
          <p:cNvPr id="3" name="Right Arrow 2"/>
          <p:cNvSpPr/>
          <p:nvPr/>
        </p:nvSpPr>
        <p:spPr>
          <a:xfrm>
            <a:off x="1080828" y="2445046"/>
            <a:ext cx="3163986" cy="148893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Billing System</a:t>
            </a:r>
          </a:p>
        </p:txBody>
      </p:sp>
    </p:spTree>
    <p:extLst>
      <p:ext uri="{BB962C8B-B14F-4D97-AF65-F5344CB8AC3E}">
        <p14:creationId xmlns:p14="http://schemas.microsoft.com/office/powerpoint/2010/main" val="4081669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775B22-A1EE-4672-A7FA-14C919299F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668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r>
              <a:rPr lang="en-IN" dirty="0"/>
              <a:t>To build up our project We use Software Testing Process for executing a program  with the intent of finding errors that is uncovering errors in a program makes it a feasible task and also trying to find the errors (whose presence assumed) in a program. As it is a destructive process. </a:t>
            </a:r>
            <a:endParaRPr lang="en-US" dirty="0"/>
          </a:p>
        </p:txBody>
      </p:sp>
    </p:spTree>
    <p:extLst>
      <p:ext uri="{BB962C8B-B14F-4D97-AF65-F5344CB8AC3E}">
        <p14:creationId xmlns:p14="http://schemas.microsoft.com/office/powerpoint/2010/main" val="26838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Conclusion</a:t>
            </a:r>
          </a:p>
        </p:txBody>
      </p:sp>
      <p:sp>
        <p:nvSpPr>
          <p:cNvPr id="8" name="Text Placeholder 7"/>
          <p:cNvSpPr>
            <a:spLocks noGrp="1"/>
          </p:cNvSpPr>
          <p:nvPr>
            <p:ph type="body" idx="1"/>
          </p:nvPr>
        </p:nvSpPr>
        <p:spPr/>
        <p:txBody>
          <a:bodyPr/>
          <a:lstStyle/>
          <a:p>
            <a:r>
              <a:rPr lang="en-US" dirty="0"/>
              <a:t>Advantages</a:t>
            </a:r>
          </a:p>
        </p:txBody>
      </p:sp>
      <p:sp>
        <p:nvSpPr>
          <p:cNvPr id="9" name="Content Placeholder 8"/>
          <p:cNvSpPr>
            <a:spLocks noGrp="1"/>
          </p:cNvSpPr>
          <p:nvPr>
            <p:ph sz="half" idx="2"/>
          </p:nvPr>
        </p:nvSpPr>
        <p:spPr/>
        <p:txBody>
          <a:bodyPr>
            <a:normAutofit/>
          </a:bodyPr>
          <a:lstStyle/>
          <a:p>
            <a:pPr lvl="0"/>
            <a:r>
              <a:rPr lang="en-IN" dirty="0"/>
              <a:t>This system reduces manual work.</a:t>
            </a:r>
            <a:endParaRPr lang="en-US" dirty="0"/>
          </a:p>
          <a:p>
            <a:pPr lvl="0"/>
            <a:r>
              <a:rPr lang="en-IN" dirty="0"/>
              <a:t>Keep all records of Pizza and billing.</a:t>
            </a:r>
            <a:endParaRPr lang="en-US" dirty="0"/>
          </a:p>
          <a:p>
            <a:pPr lvl="0"/>
            <a:r>
              <a:rPr lang="en-IN" dirty="0"/>
              <a:t>Easy for the customer to calculate proper bill.</a:t>
            </a:r>
            <a:endParaRPr lang="en-US" dirty="0"/>
          </a:p>
          <a:p>
            <a:pPr lvl="0"/>
            <a:r>
              <a:rPr lang="en-IN" dirty="0"/>
              <a:t>No delay for orders.</a:t>
            </a:r>
            <a:endParaRPr lang="en-US" dirty="0"/>
          </a:p>
          <a:p>
            <a:pPr lvl="0"/>
            <a:r>
              <a:rPr lang="en-IN" dirty="0"/>
              <a:t>Easy for the customer to find their favourite items in menu. </a:t>
            </a:r>
            <a:endParaRPr lang="en-US" dirty="0"/>
          </a:p>
          <a:p>
            <a:endParaRPr lang="en-US" dirty="0"/>
          </a:p>
        </p:txBody>
      </p:sp>
      <p:sp>
        <p:nvSpPr>
          <p:cNvPr id="10" name="Text Placeholder 9"/>
          <p:cNvSpPr>
            <a:spLocks noGrp="1"/>
          </p:cNvSpPr>
          <p:nvPr>
            <p:ph type="body" sz="quarter" idx="3"/>
          </p:nvPr>
        </p:nvSpPr>
        <p:spPr/>
        <p:txBody>
          <a:bodyPr/>
          <a:lstStyle/>
          <a:p>
            <a:r>
              <a:rPr lang="en-US" dirty="0"/>
              <a:t>Limitation</a:t>
            </a:r>
          </a:p>
        </p:txBody>
      </p:sp>
      <p:sp>
        <p:nvSpPr>
          <p:cNvPr id="11" name="Content Placeholder 10"/>
          <p:cNvSpPr>
            <a:spLocks noGrp="1"/>
          </p:cNvSpPr>
          <p:nvPr>
            <p:ph sz="quarter" idx="4"/>
          </p:nvPr>
        </p:nvSpPr>
        <p:spPr/>
        <p:txBody>
          <a:bodyPr>
            <a:normAutofit/>
          </a:bodyPr>
          <a:lstStyle/>
          <a:p>
            <a:pPr lvl="0"/>
            <a:r>
              <a:rPr lang="en-IN" dirty="0"/>
              <a:t>User can get report in some format only.</a:t>
            </a:r>
            <a:endParaRPr lang="en-US" dirty="0"/>
          </a:p>
          <a:p>
            <a:pPr lvl="0"/>
            <a:r>
              <a:rPr lang="en-IN" dirty="0"/>
              <a:t>User won’t able to change the skin or any functionality of application.</a:t>
            </a:r>
            <a:endParaRPr lang="en-US" dirty="0"/>
          </a:p>
          <a:p>
            <a:pPr lvl="0"/>
            <a:r>
              <a:rPr lang="en-IN" dirty="0"/>
              <a:t>All the food order details like food items are constant.</a:t>
            </a:r>
            <a:endParaRPr lang="en-US" dirty="0"/>
          </a:p>
          <a:p>
            <a:pPr lvl="0"/>
            <a:r>
              <a:rPr lang="en-IN" dirty="0"/>
              <a:t>Customer can place only one order at a time.</a:t>
            </a:r>
            <a:endParaRPr lang="en-US" dirty="0"/>
          </a:p>
          <a:p>
            <a:endParaRPr lang="en-US" dirty="0"/>
          </a:p>
        </p:txBody>
      </p:sp>
    </p:spTree>
    <p:extLst>
      <p:ext uri="{BB962C8B-B14F-4D97-AF65-F5344CB8AC3E}">
        <p14:creationId xmlns:p14="http://schemas.microsoft.com/office/powerpoint/2010/main" val="2803656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677873" y="2108306"/>
            <a:ext cx="5277591"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Enjoy Your Food </a:t>
            </a:r>
          </a:p>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
        <p:nvSpPr>
          <p:cNvPr id="12" name="Rectangle 11"/>
          <p:cNvSpPr/>
          <p:nvPr/>
        </p:nvSpPr>
        <p:spPr>
          <a:xfrm>
            <a:off x="9373385" y="5034255"/>
            <a:ext cx="2818615" cy="123110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By:</a:t>
            </a:r>
          </a:p>
          <a:p>
            <a:pPr algn="ctr"/>
            <a:r>
              <a:rPr lang="en-US" sz="2000" dirty="0">
                <a:ln w="0"/>
                <a:effectLst>
                  <a:outerShdw blurRad="38100" dist="19050" dir="2700000" algn="tl" rotWithShape="0">
                    <a:schemeClr val="dk1">
                      <a:alpha val="40000"/>
                    </a:schemeClr>
                  </a:outerShdw>
                </a:effectLst>
              </a:rPr>
              <a:t>SHIVAM SAINI</a:t>
            </a:r>
          </a:p>
        </p:txBody>
      </p:sp>
    </p:spTree>
    <p:extLst>
      <p:ext uri="{BB962C8B-B14F-4D97-AF65-F5344CB8AC3E}">
        <p14:creationId xmlns:p14="http://schemas.microsoft.com/office/powerpoint/2010/main" val="3562523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Abstract</a:t>
            </a:r>
          </a:p>
        </p:txBody>
      </p:sp>
      <p:sp>
        <p:nvSpPr>
          <p:cNvPr id="6" name="Content Placeholder 5"/>
          <p:cNvSpPr>
            <a:spLocks noGrp="1"/>
          </p:cNvSpPr>
          <p:nvPr>
            <p:ph idx="1"/>
          </p:nvPr>
        </p:nvSpPr>
        <p:spPr/>
        <p:txBody>
          <a:bodyPr/>
          <a:lstStyle/>
          <a:p>
            <a:r>
              <a:rPr lang="en-IN" dirty="0"/>
              <a:t>The main objective of the Pizza Ordering and billing Management System is to manage the details of the Item, pizza quantity, Price, Order, Bill. It manages all the information about Item Category, Some information of Customer. The project totally built in administrative end and thus only administrator is guaranteed the access. The purpose of the project is to build an application program to reduce the manual work for managing the Item, Category, Food, Customer. It track all the detail of the food item for the customer and prepare the bill automatically for Customer.  </a:t>
            </a:r>
            <a:endParaRPr lang="en-US" dirty="0"/>
          </a:p>
          <a:p>
            <a:endParaRPr lang="en-US" dirty="0"/>
          </a:p>
        </p:txBody>
      </p:sp>
    </p:spTree>
    <p:extLst>
      <p:ext uri="{BB962C8B-B14F-4D97-AF65-F5344CB8AC3E}">
        <p14:creationId xmlns:p14="http://schemas.microsoft.com/office/powerpoint/2010/main" val="479985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normAutofit/>
          </a:bodyPr>
          <a:lstStyle/>
          <a:p>
            <a:r>
              <a:rPr lang="en-US" dirty="0"/>
              <a:t>Pizza ordering and billing Management System is a project which will help the restaurants in optimizing and controlling their restaurants. This project thus will help the restaurants to perform all the functionalities accurately and in a faster way. Therefore, the proposed Pizza Ordering System will help in reducing manual works and improve the efficiency of the restaurant. This project will help in maintaining the stock and cash flows. Moreover, there are many more functionalities that this project supports, like</a:t>
            </a:r>
          </a:p>
          <a:p>
            <a:pPr lvl="0"/>
            <a:r>
              <a:rPr lang="en-GB" dirty="0"/>
              <a:t>To store records </a:t>
            </a:r>
            <a:endParaRPr lang="en-US" dirty="0"/>
          </a:p>
          <a:p>
            <a:pPr lvl="0"/>
            <a:r>
              <a:rPr lang="en-GB" dirty="0"/>
              <a:t>Control orders and services.</a:t>
            </a:r>
            <a:endParaRPr lang="en-US" dirty="0"/>
          </a:p>
          <a:p>
            <a:pPr lvl="0"/>
            <a:r>
              <a:rPr lang="en-GB" dirty="0"/>
              <a:t>Billing</a:t>
            </a:r>
            <a:endParaRPr lang="en-US" dirty="0"/>
          </a:p>
          <a:p>
            <a:endParaRPr lang="en-US" dirty="0"/>
          </a:p>
        </p:txBody>
      </p:sp>
    </p:spTree>
    <p:extLst>
      <p:ext uri="{BB962C8B-B14F-4D97-AF65-F5344CB8AC3E}">
        <p14:creationId xmlns:p14="http://schemas.microsoft.com/office/powerpoint/2010/main" val="3790586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tools we used</a:t>
            </a:r>
          </a:p>
        </p:txBody>
      </p:sp>
      <p:sp>
        <p:nvSpPr>
          <p:cNvPr id="3" name="Content Placeholder 2"/>
          <p:cNvSpPr>
            <a:spLocks noGrp="1"/>
          </p:cNvSpPr>
          <p:nvPr>
            <p:ph idx="1"/>
          </p:nvPr>
        </p:nvSpPr>
        <p:spPr/>
        <p:txBody>
          <a:bodyPr/>
          <a:lstStyle/>
          <a:p>
            <a:r>
              <a:rPr lang="en-US" dirty="0" err="1"/>
              <a:t>Dev</a:t>
            </a:r>
            <a:r>
              <a:rPr lang="en-US" dirty="0"/>
              <a:t> C++</a:t>
            </a:r>
          </a:p>
          <a:p>
            <a:r>
              <a:rPr lang="en-US" dirty="0"/>
              <a:t>C++ language</a:t>
            </a:r>
          </a:p>
          <a:p>
            <a:r>
              <a:rPr lang="en-US" dirty="0"/>
              <a:t>OS Microsoft</a:t>
            </a:r>
          </a:p>
        </p:txBody>
      </p:sp>
    </p:spTree>
    <p:extLst>
      <p:ext uri="{BB962C8B-B14F-4D97-AF65-F5344CB8AC3E}">
        <p14:creationId xmlns:p14="http://schemas.microsoft.com/office/powerpoint/2010/main" val="6658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Source code</a:t>
            </a:r>
          </a:p>
        </p:txBody>
      </p:sp>
      <p:sp>
        <p:nvSpPr>
          <p:cNvPr id="3" name="Content Placeholder 2"/>
          <p:cNvSpPr>
            <a:spLocks noGrp="1"/>
          </p:cNvSpPr>
          <p:nvPr>
            <p:ph idx="1"/>
          </p:nvPr>
        </p:nvSpPr>
        <p:spPr/>
        <p:txBody>
          <a:bodyPr/>
          <a:lstStyle/>
          <a:p>
            <a:r>
              <a:rPr lang="en-US" dirty="0"/>
              <a:t>Header files we used :</a:t>
            </a:r>
          </a:p>
          <a:p>
            <a:endParaRPr lang="en-US" dirty="0"/>
          </a:p>
        </p:txBody>
      </p:sp>
      <p:pic>
        <p:nvPicPr>
          <p:cNvPr id="6" name="Picture 5">
            <a:extLst>
              <a:ext uri="{FF2B5EF4-FFF2-40B4-BE49-F238E27FC236}">
                <a16:creationId xmlns:a16="http://schemas.microsoft.com/office/drawing/2014/main" id="{1B5B1D2B-DDB8-C58B-0D8D-15416F2AF2B9}"/>
              </a:ext>
            </a:extLst>
          </p:cNvPr>
          <p:cNvPicPr>
            <a:picLocks noChangeAspect="1"/>
          </p:cNvPicPr>
          <p:nvPr/>
        </p:nvPicPr>
        <p:blipFill rotWithShape="1">
          <a:blip r:embed="rId2"/>
          <a:srcRect l="-7936" t="-40164" r="414" b="24354"/>
          <a:stretch/>
        </p:blipFill>
        <p:spPr>
          <a:xfrm>
            <a:off x="103695" y="153021"/>
            <a:ext cx="10218656" cy="6191217"/>
          </a:xfrm>
          <a:prstGeom prst="rect">
            <a:avLst/>
          </a:prstGeom>
        </p:spPr>
      </p:pic>
    </p:spTree>
    <p:extLst>
      <p:ext uri="{BB962C8B-B14F-4D97-AF65-F5344CB8AC3E}">
        <p14:creationId xmlns:p14="http://schemas.microsoft.com/office/powerpoint/2010/main" val="323140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function</a:t>
            </a:r>
          </a:p>
        </p:txBody>
      </p:sp>
      <p:sp>
        <p:nvSpPr>
          <p:cNvPr id="3" name="Content Placeholder 2"/>
          <p:cNvSpPr>
            <a:spLocks noGrp="1"/>
          </p:cNvSpPr>
          <p:nvPr>
            <p:ph idx="1"/>
          </p:nvPr>
        </p:nvSpPr>
        <p:spPr/>
        <p:txBody>
          <a:bodyPr>
            <a:normAutofit/>
          </a:bodyPr>
          <a:lstStyle/>
          <a:p>
            <a:pPr lvl="0"/>
            <a:r>
              <a:rPr lang="en-IN" dirty="0"/>
              <a:t>In main function first we declare character array to hold the list of the Items.</a:t>
            </a:r>
            <a:endParaRPr lang="en-US" dirty="0"/>
          </a:p>
          <a:p>
            <a:pPr lvl="0"/>
            <a:r>
              <a:rPr lang="en-IN" dirty="0"/>
              <a:t>Then we welcome with our opening line i.e.  </a:t>
            </a:r>
            <a:r>
              <a:rPr lang="en-IN" dirty="0" err="1"/>
              <a:t>Pizzazone</a:t>
            </a:r>
            <a:r>
              <a:rPr lang="en-IN" dirty="0"/>
              <a:t> Ordering System welcome to </a:t>
            </a:r>
            <a:r>
              <a:rPr lang="en-IN" dirty="0" err="1"/>
              <a:t>Pizzazone</a:t>
            </a:r>
            <a:endParaRPr lang="en-US" dirty="0"/>
          </a:p>
          <a:p>
            <a:pPr lvl="0"/>
            <a:r>
              <a:rPr lang="en-IN" dirty="0"/>
              <a:t>Then the software welcome the customer.</a:t>
            </a:r>
            <a:endParaRPr lang="en-US" dirty="0"/>
          </a:p>
          <a:p>
            <a:pPr lvl="0"/>
            <a:r>
              <a:rPr lang="en-IN" dirty="0"/>
              <a:t>Then show the menu for the food and ask for the choice among 4 items. </a:t>
            </a:r>
            <a:endParaRPr lang="en-US" dirty="0"/>
          </a:p>
          <a:p>
            <a:pPr lvl="0"/>
            <a:r>
              <a:rPr lang="en-IN" dirty="0"/>
              <a:t>Then this software will store the choice in option variable and proceed further.</a:t>
            </a:r>
            <a:endParaRPr lang="en-US" dirty="0"/>
          </a:p>
        </p:txBody>
      </p:sp>
    </p:spTree>
    <p:extLst>
      <p:ext uri="{BB962C8B-B14F-4D97-AF65-F5344CB8AC3E}">
        <p14:creationId xmlns:p14="http://schemas.microsoft.com/office/powerpoint/2010/main" val="2286623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B67F073-C409-6D54-A9DA-6E9FC6BFBC30}"/>
              </a:ext>
            </a:extLst>
          </p:cNvPr>
          <p:cNvPicPr>
            <a:picLocks noChangeAspect="1"/>
          </p:cNvPicPr>
          <p:nvPr/>
        </p:nvPicPr>
        <p:blipFill>
          <a:blip r:embed="rId2"/>
          <a:stretch>
            <a:fillRect/>
          </a:stretch>
        </p:blipFill>
        <p:spPr>
          <a:xfrm>
            <a:off x="0" y="0"/>
            <a:ext cx="5848809" cy="3289955"/>
          </a:xfrm>
          <a:prstGeom prst="rect">
            <a:avLst/>
          </a:prstGeom>
        </p:spPr>
      </p:pic>
      <p:pic>
        <p:nvPicPr>
          <p:cNvPr id="17" name="Picture 16">
            <a:extLst>
              <a:ext uri="{FF2B5EF4-FFF2-40B4-BE49-F238E27FC236}">
                <a16:creationId xmlns:a16="http://schemas.microsoft.com/office/drawing/2014/main" id="{5E3106DA-9146-72D6-1864-B322754219B4}"/>
              </a:ext>
            </a:extLst>
          </p:cNvPr>
          <p:cNvPicPr>
            <a:picLocks noChangeAspect="1"/>
          </p:cNvPicPr>
          <p:nvPr/>
        </p:nvPicPr>
        <p:blipFill>
          <a:blip r:embed="rId3"/>
          <a:stretch>
            <a:fillRect/>
          </a:stretch>
        </p:blipFill>
        <p:spPr>
          <a:xfrm>
            <a:off x="5848808" y="0"/>
            <a:ext cx="5848809" cy="3289955"/>
          </a:xfrm>
          <a:prstGeom prst="rect">
            <a:avLst/>
          </a:prstGeom>
        </p:spPr>
      </p:pic>
      <p:pic>
        <p:nvPicPr>
          <p:cNvPr id="19" name="Picture 18">
            <a:extLst>
              <a:ext uri="{FF2B5EF4-FFF2-40B4-BE49-F238E27FC236}">
                <a16:creationId xmlns:a16="http://schemas.microsoft.com/office/drawing/2014/main" id="{8C67CBAF-43CB-77D4-7601-50775A9CA301}"/>
              </a:ext>
            </a:extLst>
          </p:cNvPr>
          <p:cNvPicPr>
            <a:picLocks noChangeAspect="1"/>
          </p:cNvPicPr>
          <p:nvPr/>
        </p:nvPicPr>
        <p:blipFill>
          <a:blip r:embed="rId4"/>
          <a:stretch>
            <a:fillRect/>
          </a:stretch>
        </p:blipFill>
        <p:spPr>
          <a:xfrm>
            <a:off x="0" y="3136768"/>
            <a:ext cx="6096000" cy="3429000"/>
          </a:xfrm>
          <a:prstGeom prst="rect">
            <a:avLst/>
          </a:prstGeom>
        </p:spPr>
      </p:pic>
      <p:pic>
        <p:nvPicPr>
          <p:cNvPr id="21" name="Picture 20">
            <a:extLst>
              <a:ext uri="{FF2B5EF4-FFF2-40B4-BE49-F238E27FC236}">
                <a16:creationId xmlns:a16="http://schemas.microsoft.com/office/drawing/2014/main" id="{21079ACC-EED0-96EA-309C-ED8C471E4A48}"/>
              </a:ext>
            </a:extLst>
          </p:cNvPr>
          <p:cNvPicPr>
            <a:picLocks noChangeAspect="1"/>
          </p:cNvPicPr>
          <p:nvPr/>
        </p:nvPicPr>
        <p:blipFill>
          <a:blip r:embed="rId5"/>
          <a:stretch>
            <a:fillRect/>
          </a:stretch>
        </p:blipFill>
        <p:spPr>
          <a:xfrm>
            <a:off x="5789106" y="3179779"/>
            <a:ext cx="6215406" cy="3496166"/>
          </a:xfrm>
          <a:prstGeom prst="rect">
            <a:avLst/>
          </a:prstGeom>
        </p:spPr>
      </p:pic>
    </p:spTree>
    <p:extLst>
      <p:ext uri="{BB962C8B-B14F-4D97-AF65-F5344CB8AC3E}">
        <p14:creationId xmlns:p14="http://schemas.microsoft.com/office/powerpoint/2010/main" val="420069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function</a:t>
            </a:r>
          </a:p>
        </p:txBody>
      </p:sp>
      <p:sp>
        <p:nvSpPr>
          <p:cNvPr id="3" name="Content Placeholder 2"/>
          <p:cNvSpPr>
            <a:spLocks noGrp="1"/>
          </p:cNvSpPr>
          <p:nvPr>
            <p:ph idx="1"/>
          </p:nvPr>
        </p:nvSpPr>
        <p:spPr/>
        <p:txBody>
          <a:bodyPr>
            <a:normAutofit/>
          </a:bodyPr>
          <a:lstStyle/>
          <a:p>
            <a:pPr lvl="0"/>
            <a:r>
              <a:rPr lang="en-IN" dirty="0"/>
              <a:t>After having choice from the 4 Items, this software will further give the choice between different flavours of that item.</a:t>
            </a:r>
            <a:endParaRPr lang="en-US" dirty="0"/>
          </a:p>
          <a:p>
            <a:pPr lvl="0"/>
            <a:r>
              <a:rPr lang="en-IN" dirty="0"/>
              <a:t>Then with this it will ask from the customer about the size and quantity of that flavour of the item and give the detail of price and display the time in which the   order get delivered.</a:t>
            </a:r>
            <a:endParaRPr lang="en-US" dirty="0"/>
          </a:p>
          <a:p>
            <a:pPr lvl="0"/>
            <a:r>
              <a:rPr lang="en-IN" dirty="0"/>
              <a:t>It will display the total bill to the customer for their order and ask more orders if customer want.</a:t>
            </a:r>
            <a:endParaRPr lang="en-US" dirty="0"/>
          </a:p>
          <a:p>
            <a:pPr lvl="0"/>
            <a:r>
              <a:rPr lang="en-IN" dirty="0"/>
              <a:t>Same process will take place for all other items.</a:t>
            </a:r>
            <a:endParaRPr lang="en-US" dirty="0"/>
          </a:p>
          <a:p>
            <a:endParaRPr lang="en-US" dirty="0"/>
          </a:p>
        </p:txBody>
      </p:sp>
    </p:spTree>
    <p:extLst>
      <p:ext uri="{BB962C8B-B14F-4D97-AF65-F5344CB8AC3E}">
        <p14:creationId xmlns:p14="http://schemas.microsoft.com/office/powerpoint/2010/main" val="2199375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Description of the statements and functions we use in this application</a:t>
            </a:r>
          </a:p>
        </p:txBody>
      </p:sp>
      <p:sp>
        <p:nvSpPr>
          <p:cNvPr id="3" name="Content Placeholder 2"/>
          <p:cNvSpPr>
            <a:spLocks noGrp="1"/>
          </p:cNvSpPr>
          <p:nvPr>
            <p:ph idx="1"/>
          </p:nvPr>
        </p:nvSpPr>
        <p:spPr/>
        <p:txBody>
          <a:bodyPr/>
          <a:lstStyle/>
          <a:p>
            <a:pPr lvl="0"/>
            <a:r>
              <a:rPr lang="en-IN" dirty="0"/>
              <a:t>A char is a C++ data type used for the storage of letters.</a:t>
            </a:r>
            <a:endParaRPr lang="en-US" dirty="0"/>
          </a:p>
          <a:p>
            <a:pPr lvl="0"/>
            <a:r>
              <a:rPr lang="en-IN" dirty="0"/>
              <a:t>C++ Char is an integral data type, meaning the value is stored as an integer.</a:t>
            </a:r>
            <a:endParaRPr lang="en-US" dirty="0"/>
          </a:p>
          <a:p>
            <a:pPr lvl="0"/>
            <a:r>
              <a:rPr lang="en-IN" dirty="0"/>
              <a:t>It occupies a memory size of 1 byte.</a:t>
            </a:r>
            <a:endParaRPr lang="en-US" dirty="0"/>
          </a:p>
          <a:p>
            <a:pPr lvl="0"/>
            <a:r>
              <a:rPr lang="en-IN" dirty="0"/>
              <a:t>C++ Char only stores single character.</a:t>
            </a:r>
            <a:endParaRPr lang="en-US" dirty="0"/>
          </a:p>
          <a:p>
            <a:r>
              <a:rPr lang="en-IN" dirty="0"/>
              <a:t>Char values are interpreted as ASCII characters</a:t>
            </a:r>
            <a:endParaRPr lang="en-US" dirty="0"/>
          </a:p>
        </p:txBody>
      </p:sp>
    </p:spTree>
    <p:extLst>
      <p:ext uri="{BB962C8B-B14F-4D97-AF65-F5344CB8AC3E}">
        <p14:creationId xmlns:p14="http://schemas.microsoft.com/office/powerpoint/2010/main" val="419446170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114</TotalTime>
  <Words>838</Words>
  <Application>Microsoft Office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Calibri Light</vt:lpstr>
      <vt:lpstr>Retrospect</vt:lpstr>
      <vt:lpstr>Pizza Order and billing Management System</vt:lpstr>
      <vt:lpstr>Abstract</vt:lpstr>
      <vt:lpstr>Introduction</vt:lpstr>
      <vt:lpstr>Software tools we used</vt:lpstr>
      <vt:lpstr>Source code</vt:lpstr>
      <vt:lpstr>Main   function</vt:lpstr>
      <vt:lpstr>PowerPoint Presentation</vt:lpstr>
      <vt:lpstr>Main function</vt:lpstr>
      <vt:lpstr>Description of the statements and functions we use in this application</vt:lpstr>
      <vt:lpstr>Description cont.</vt:lpstr>
      <vt:lpstr>Output</vt:lpstr>
      <vt:lpstr>PowerPoint Presentation</vt:lpstr>
      <vt:lpstr>PowerPoint Presentation</vt:lpstr>
      <vt:lpstr>PowerPoint Presentation</vt:lpstr>
      <vt:lpstr>PowerPoint Presentation</vt:lpstr>
      <vt:lpstr>Testing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 Management System</dc:title>
  <dc:creator>faryalansari05022000@gmail.com</dc:creator>
  <cp:lastModifiedBy>shivam saini</cp:lastModifiedBy>
  <cp:revision>7</cp:revision>
  <dcterms:created xsi:type="dcterms:W3CDTF">2021-06-04T07:05:55Z</dcterms:created>
  <dcterms:modified xsi:type="dcterms:W3CDTF">2022-06-29T16:09:10Z</dcterms:modified>
</cp:coreProperties>
</file>